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701B-9F9A-4145-B5E1-D8E71B469902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28BD7C-A17D-472D-890E-CA589A85A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701B-9F9A-4145-B5E1-D8E71B469902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BD7C-A17D-472D-890E-CA589A85A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701B-9F9A-4145-B5E1-D8E71B469902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BD7C-A17D-472D-890E-CA589A85A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701B-9F9A-4145-B5E1-D8E71B469902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28BD7C-A17D-472D-890E-CA589A85A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701B-9F9A-4145-B5E1-D8E71B469902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BD7C-A17D-472D-890E-CA589A85A1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701B-9F9A-4145-B5E1-D8E71B469902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BD7C-A17D-472D-890E-CA589A85A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701B-9F9A-4145-B5E1-D8E71B469902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528BD7C-A17D-472D-890E-CA589A85A16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701B-9F9A-4145-B5E1-D8E71B469902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BD7C-A17D-472D-890E-CA589A85A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701B-9F9A-4145-B5E1-D8E71B469902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BD7C-A17D-472D-890E-CA589A85A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701B-9F9A-4145-B5E1-D8E71B469902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BD7C-A17D-472D-890E-CA589A85A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701B-9F9A-4145-B5E1-D8E71B469902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BD7C-A17D-472D-890E-CA589A85A16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BC701B-9F9A-4145-B5E1-D8E71B469902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28BD7C-A17D-472D-890E-CA589A85A16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00326_stock-photo-set-of-cartoon-houses-eps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772816"/>
            <a:ext cx="5184576" cy="4104456"/>
          </a:xfrm>
          <a:prstGeom prst="rect">
            <a:avLst/>
          </a:prstGeom>
        </p:spPr>
      </p:pic>
      <p:pic>
        <p:nvPicPr>
          <p:cNvPr id="5" name="Рисунок 4" descr="cloud_PNG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0"/>
            <a:ext cx="3810000" cy="2076450"/>
          </a:xfrm>
          <a:prstGeom prst="rect">
            <a:avLst/>
          </a:prstGeom>
        </p:spPr>
      </p:pic>
      <p:pic>
        <p:nvPicPr>
          <p:cNvPr id="6" name="Рисунок 5" descr="cloud_PNG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3810000" cy="2076450"/>
          </a:xfrm>
          <a:prstGeom prst="rect">
            <a:avLst/>
          </a:prstGeom>
        </p:spPr>
      </p:pic>
      <p:pic>
        <p:nvPicPr>
          <p:cNvPr id="7" name="Рисунок 6" descr="hello_html_34ae129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204864"/>
            <a:ext cx="2157988" cy="3456384"/>
          </a:xfrm>
          <a:prstGeom prst="rect">
            <a:avLst/>
          </a:prstGeom>
        </p:spPr>
      </p:pic>
      <p:pic>
        <p:nvPicPr>
          <p:cNvPr id="8" name="Рисунок 7" descr="hello_html_34ae129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420888"/>
            <a:ext cx="2157988" cy="3600400"/>
          </a:xfrm>
          <a:prstGeom prst="rect">
            <a:avLst/>
          </a:prstGeom>
        </p:spPr>
      </p:pic>
      <p:pic>
        <p:nvPicPr>
          <p:cNvPr id="9" name="Рисунок 8" descr="hello_html_m23fbb8f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5301208"/>
            <a:ext cx="1080120" cy="900311"/>
          </a:xfrm>
          <a:prstGeom prst="rect">
            <a:avLst/>
          </a:prstGeom>
        </p:spPr>
      </p:pic>
      <p:pic>
        <p:nvPicPr>
          <p:cNvPr id="10" name="Рисунок 9" descr="hello_html_m23fbb8f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861048"/>
            <a:ext cx="1008112" cy="1008112"/>
          </a:xfrm>
          <a:prstGeom prst="rect">
            <a:avLst/>
          </a:prstGeom>
        </p:spPr>
      </p:pic>
      <p:pic>
        <p:nvPicPr>
          <p:cNvPr id="11" name="Рисунок 10" descr="hello_html_m23fbb8f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3501009"/>
            <a:ext cx="1080120" cy="936104"/>
          </a:xfrm>
          <a:prstGeom prst="rect">
            <a:avLst/>
          </a:prstGeom>
        </p:spPr>
      </p:pic>
      <p:pic>
        <p:nvPicPr>
          <p:cNvPr id="12" name="Рисунок 11" descr="hello_html_m23fbb8f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5301208"/>
            <a:ext cx="1019944" cy="1008112"/>
          </a:xfrm>
          <a:prstGeom prst="rect">
            <a:avLst/>
          </a:prstGeom>
        </p:spPr>
      </p:pic>
      <p:pic>
        <p:nvPicPr>
          <p:cNvPr id="13" name="Рисунок 12" descr="hello_html_m23fbb8f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5445224"/>
            <a:ext cx="1091952" cy="1008112"/>
          </a:xfrm>
          <a:prstGeom prst="rect">
            <a:avLst/>
          </a:prstGeom>
        </p:spPr>
      </p:pic>
      <p:pic>
        <p:nvPicPr>
          <p:cNvPr id="14" name="Рисунок 13" descr="hello_html_m23fbb8f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5445224"/>
            <a:ext cx="1152128" cy="980728"/>
          </a:xfrm>
          <a:prstGeom prst="rect">
            <a:avLst/>
          </a:prstGeom>
        </p:spPr>
      </p:pic>
      <p:pic>
        <p:nvPicPr>
          <p:cNvPr id="15" name="Рисунок 14" descr="hello_html_m23fbb8f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5589240"/>
            <a:ext cx="1235968" cy="1008112"/>
          </a:xfrm>
          <a:prstGeom prst="rect">
            <a:avLst/>
          </a:prstGeom>
        </p:spPr>
      </p:pic>
      <p:pic>
        <p:nvPicPr>
          <p:cNvPr id="16" name="Рисунок 15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5517232"/>
            <a:ext cx="1440160" cy="1124744"/>
          </a:xfrm>
          <a:prstGeom prst="rect">
            <a:avLst/>
          </a:prstGeom>
        </p:spPr>
      </p:pic>
      <p:pic>
        <p:nvPicPr>
          <p:cNvPr id="17" name="Рисунок 16" descr="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5301208"/>
            <a:ext cx="1188640" cy="1008112"/>
          </a:xfrm>
          <a:prstGeom prst="rect">
            <a:avLst/>
          </a:prstGeom>
        </p:spPr>
      </p:pic>
      <p:pic>
        <p:nvPicPr>
          <p:cNvPr id="18" name="Рисунок 17" descr="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79712" y="5301208"/>
            <a:ext cx="1224136" cy="980728"/>
          </a:xfrm>
          <a:prstGeom prst="rect">
            <a:avLst/>
          </a:prstGeom>
        </p:spPr>
      </p:pic>
      <p:pic>
        <p:nvPicPr>
          <p:cNvPr id="19" name="Рисунок 18" descr="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5445224"/>
            <a:ext cx="1296144" cy="936104"/>
          </a:xfrm>
          <a:prstGeom prst="rect">
            <a:avLst/>
          </a:prstGeom>
        </p:spPr>
      </p:pic>
      <p:pic>
        <p:nvPicPr>
          <p:cNvPr id="20" name="Рисунок 19" descr="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76056" y="3861048"/>
            <a:ext cx="1224136" cy="1008112"/>
          </a:xfrm>
          <a:prstGeom prst="rect">
            <a:avLst/>
          </a:prstGeom>
        </p:spPr>
      </p:pic>
      <p:pic>
        <p:nvPicPr>
          <p:cNvPr id="21" name="Рисунок 20" descr="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3848" y="3501008"/>
            <a:ext cx="1224136" cy="980728"/>
          </a:xfrm>
          <a:prstGeom prst="rect">
            <a:avLst/>
          </a:prstGeom>
        </p:spPr>
      </p:pic>
      <p:pic>
        <p:nvPicPr>
          <p:cNvPr id="22" name="Рисунок 21" descr="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80112" y="5445224"/>
            <a:ext cx="1296144" cy="980728"/>
          </a:xfrm>
          <a:prstGeom prst="rect">
            <a:avLst/>
          </a:prstGeom>
        </p:spPr>
      </p:pic>
      <p:pic>
        <p:nvPicPr>
          <p:cNvPr id="24" name="Рисунок 23" descr="2-1-768x707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3568" y="188640"/>
            <a:ext cx="2520280" cy="2016224"/>
          </a:xfrm>
          <a:prstGeom prst="rect">
            <a:avLst/>
          </a:prstGeom>
        </p:spPr>
      </p:pic>
      <p:pic>
        <p:nvPicPr>
          <p:cNvPr id="25" name="Рисунок 24" descr="tree_PNG349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19664" y="1988840"/>
            <a:ext cx="3024336" cy="4149080"/>
          </a:xfrm>
          <a:prstGeom prst="rect">
            <a:avLst/>
          </a:prstGeom>
        </p:spPr>
      </p:pic>
      <p:pic>
        <p:nvPicPr>
          <p:cNvPr id="26" name="Рисунок 25" descr="tree_PNG349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1628800"/>
            <a:ext cx="3024336" cy="4005064"/>
          </a:xfrm>
          <a:prstGeom prst="rect">
            <a:avLst/>
          </a:prstGeom>
        </p:spPr>
      </p:pic>
      <p:pic>
        <p:nvPicPr>
          <p:cNvPr id="27" name="Рисунок 26" descr="cartoon-picture-of-flowers-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740352" y="4509120"/>
            <a:ext cx="809328" cy="720080"/>
          </a:xfrm>
          <a:prstGeom prst="rect">
            <a:avLst/>
          </a:prstGeom>
        </p:spPr>
      </p:pic>
      <p:pic>
        <p:nvPicPr>
          <p:cNvPr id="28" name="Рисунок 27" descr="cartoon-picture-of-flowers-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67544" y="4437112"/>
            <a:ext cx="989856" cy="1008112"/>
          </a:xfrm>
          <a:prstGeom prst="rect">
            <a:avLst/>
          </a:prstGeom>
        </p:spPr>
      </p:pic>
      <p:pic>
        <p:nvPicPr>
          <p:cNvPr id="29" name="Рисунок 28" descr="933122_0ea5b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99592" y="1916832"/>
            <a:ext cx="2409056" cy="3417168"/>
          </a:xfrm>
          <a:prstGeom prst="rect">
            <a:avLst/>
          </a:prstGeom>
        </p:spPr>
      </p:pic>
      <p:pic>
        <p:nvPicPr>
          <p:cNvPr id="30" name="Рисунок 29" descr="933122_0ea5b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012160" y="2060848"/>
            <a:ext cx="2409056" cy="3417168"/>
          </a:xfrm>
          <a:prstGeom prst="rect">
            <a:avLst/>
          </a:prstGeom>
        </p:spPr>
      </p:pic>
      <p:pic>
        <p:nvPicPr>
          <p:cNvPr id="31" name="Рисунок 30" descr="0412622b632f571cca978bbf04158e99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563888" y="0"/>
            <a:ext cx="2813298" cy="1656184"/>
          </a:xfrm>
          <a:prstGeom prst="rect">
            <a:avLst/>
          </a:prstGeom>
        </p:spPr>
      </p:pic>
      <p:pic>
        <p:nvPicPr>
          <p:cNvPr id="32" name="Рисунок 31" descr="0412622b632f571cca978bbf04158e99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084168" y="692696"/>
            <a:ext cx="2813298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Трек</vt:lpstr>
      <vt:lpstr>Слайд 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2018-01-26T06:55:35Z</dcterms:created>
  <dcterms:modified xsi:type="dcterms:W3CDTF">2018-01-26T07:23:54Z</dcterms:modified>
</cp:coreProperties>
</file>